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0850" cy="99329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>
      <p:cViewPr>
        <p:scale>
          <a:sx n="75" d="100"/>
          <a:sy n="75" d="100"/>
        </p:scale>
        <p:origin x="-1776" y="16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DC2B6C7-C751-476A-5F74-D7A7A6C7B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F23F85EA-492C-D22A-4F77-37D611675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F88E67E-3C92-05BF-339C-AC77AFAAF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CCE7ED9B-6DCD-287D-7C12-FE1871ED2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B42B4B7A-862B-7022-6207-6EF0F0EF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77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430D147-4541-F11B-B541-1A903C752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DE5A91D6-1C18-24FF-A620-E22D65EEA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A5A2893-A15D-DC44-88F9-C887E14EE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7F92871-631D-875C-ADD2-F7A7C78E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BB312402-E573-E793-4DA8-693B7805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8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B0A61C72-914F-4184-9BA9-D8064DA7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AB6623C0-FE97-87AB-C276-D91C66C91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0817A43-E6BC-87BE-4589-701F588C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2EF015A-D18D-E5D7-E093-3DDDD3A4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B644FC4-D341-7257-A959-7332BDEB3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5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3280EEC-963B-A803-D746-632295BC2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DD174BA9-3A44-0ACC-EA52-5D85611CE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A1CEC70-9BC5-AEB0-3AB3-38670B8D8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83B17496-9324-A547-19A7-DCDF5EA8E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31EAD26-7A24-E969-B40C-1D5E7A48B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1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3AD53BC-28C3-B3F8-5E4C-C249DD94C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7B20C6C8-1938-41E0-8CA8-256651DC5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4959EEB-2852-912B-AA6F-FF77FB646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981D132-95B6-85C2-9C2F-06D23E808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37771E2-CE1F-E831-6460-736A4A2D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40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25A2FFE-3E9D-782A-0049-805EF5BE0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72B9E86C-063F-02A0-2BA0-F5D463BE6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4FC9B9B2-30C0-CBBC-0833-A01EBA1BB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910A8204-252D-F2E8-29CD-275DF4656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D67FA8A-5D34-A194-326E-6FD9A889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F65ED68E-4F65-D08A-F67B-020D892F3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869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1EB526E-AF19-499A-3DFF-9BCF5F45B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8ED980C1-71A9-BB7C-BBB0-A721A113D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EE334482-156F-2A5B-DB3A-8FF5D3E78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46C717D8-8D65-55A3-A796-D44ABF644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09B01FE3-8395-5BFD-EE39-A54AEE7D93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D52CB370-C064-C7A8-1760-265FB1B51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8D776F68-CB4B-B4FC-A461-094DA56E4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CA070AA7-B985-EEE1-1909-749A0CC83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61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8834C08-4F56-CEB7-25AE-FFE741806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66F00352-D0FD-103D-50DF-0D6790B3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A16EB424-0E98-06D8-B188-D83344F56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D44AB43E-6FC9-0865-0198-828D139CE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06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483B31E3-7504-DCDD-3BC2-8739B7ABC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DE3DF35C-F51C-FA02-4630-1F217FDC2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515C6043-1098-5396-4152-E94535482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71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7669702-40B1-3108-3CAF-D8CBBB473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C77EB84E-682E-5840-6F35-90C8164FE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14F18D3E-3F5E-8948-994A-67D4B08A8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2A6A437C-9897-1EB1-2D84-EF551FB85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0F398C13-9413-0C76-CB55-B92D23CD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EA04BB20-FA96-B0FE-7B7C-40097B8AF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46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60D6351-AE3A-D683-E08A-BFD0D7845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02F0B039-FF8F-656B-CF3C-7F2CC75A61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A26D198B-DCF7-034B-7B13-B0B1EFE01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6EDAB5F9-F073-1DF9-52D8-527160667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525FB6C-E442-F02C-D741-8F017A510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72DA44E3-07C7-9693-B855-EBE35F095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52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DA241BA6-71EC-1FBA-3943-CF6D64AE0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64005196-AE4D-A871-62ED-3D47FA3B8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970DBA6-30E3-94EF-EA73-FC8CBDFEFF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34DDF3-4E17-498D-879C-BD692858394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813E071-557C-1A8F-6B14-409769752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4E6A6F97-93FA-76F6-75CC-2E6FAC334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80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xmlns="" id="{D8A6C567-7568-55E9-4460-9F8BC5C6E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41569"/>
              </p:ext>
            </p:extLst>
          </p:nvPr>
        </p:nvGraphicFramePr>
        <p:xfrm>
          <a:off x="701038" y="3346014"/>
          <a:ext cx="4280537" cy="1938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1499">
                  <a:extLst>
                    <a:ext uri="{9D8B030D-6E8A-4147-A177-3AD203B41FA5}">
                      <a16:colId xmlns:a16="http://schemas.microsoft.com/office/drawing/2014/main" xmlns="" val="4075910929"/>
                    </a:ext>
                  </a:extLst>
                </a:gridCol>
                <a:gridCol w="1381238">
                  <a:extLst>
                    <a:ext uri="{9D8B030D-6E8A-4147-A177-3AD203B41FA5}">
                      <a16:colId xmlns:a16="http://schemas.microsoft.com/office/drawing/2014/main" xmlns="" val="135735146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727039316"/>
                    </a:ext>
                  </a:extLst>
                </a:gridCol>
              </a:tblGrid>
              <a:tr h="4393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/>
                        <a:t>見学会　</a:t>
                      </a:r>
                      <a:r>
                        <a:rPr kumimoji="1" lang="ja-JP" altLang="en-US" sz="1200" b="1" dirty="0"/>
                        <a:t>開催日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午前の部</a:t>
                      </a:r>
                      <a:endParaRPr kumimoji="1" lang="en-US" altLang="ja-JP" sz="1200" b="1" dirty="0"/>
                    </a:p>
                    <a:p>
                      <a:pPr algn="ctr"/>
                      <a:r>
                        <a:rPr kumimoji="1" lang="en-US" altLang="ja-JP" sz="1200" b="1" dirty="0"/>
                        <a:t>10:00~11:30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午後の部</a:t>
                      </a:r>
                      <a:endParaRPr kumimoji="1" lang="en-US" altLang="ja-JP" sz="1200" b="1" dirty="0"/>
                    </a:p>
                    <a:p>
                      <a:pPr algn="ctr"/>
                      <a:r>
                        <a:rPr kumimoji="1" lang="en-US" altLang="ja-JP" sz="1200" b="1" dirty="0"/>
                        <a:t>14:00~17:00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3488386"/>
                  </a:ext>
                </a:extLst>
              </a:tr>
              <a:tr h="2562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（例）</a:t>
                      </a:r>
                      <a:endParaRPr kumimoji="1" lang="en-US" altLang="ja-JP" sz="12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7205833"/>
                  </a:ext>
                </a:extLst>
              </a:tr>
              <a:tr h="393022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４月</a:t>
                      </a:r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日（木）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1747936"/>
                  </a:ext>
                </a:extLst>
              </a:tr>
              <a:tr h="407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４月</a:t>
                      </a:r>
                      <a:r>
                        <a:rPr kumimoji="1" lang="en-US" altLang="ja-JP" sz="1200" dirty="0"/>
                        <a:t>11</a:t>
                      </a:r>
                      <a:r>
                        <a:rPr kumimoji="1" lang="ja-JP" altLang="en-US" sz="1200" dirty="0"/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0197015"/>
                  </a:ext>
                </a:extLst>
              </a:tr>
              <a:tr h="407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４月</a:t>
                      </a:r>
                      <a:r>
                        <a:rPr kumimoji="1" lang="en-US" altLang="ja-JP" sz="1200" dirty="0"/>
                        <a:t>12</a:t>
                      </a:r>
                      <a:r>
                        <a:rPr kumimoji="1" lang="ja-JP" altLang="en-US" sz="1200" dirty="0"/>
                        <a:t>日（土）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0537153"/>
                  </a:ext>
                </a:extLst>
              </a:tr>
            </a:tbl>
          </a:graphicData>
        </a:graphic>
      </p:graphicFrame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xmlns="" id="{11A4ECE8-7263-3180-42B2-6231CB4DED51}"/>
              </a:ext>
            </a:extLst>
          </p:cNvPr>
          <p:cNvGrpSpPr/>
          <p:nvPr/>
        </p:nvGrpSpPr>
        <p:grpSpPr>
          <a:xfrm>
            <a:off x="5100532" y="3346014"/>
            <a:ext cx="1276455" cy="757068"/>
            <a:chOff x="965200" y="2714030"/>
            <a:chExt cx="1587500" cy="867370"/>
          </a:xfrm>
          <a:noFill/>
        </p:grpSpPr>
        <p:sp>
          <p:nvSpPr>
            <p:cNvPr id="13" name="吹き出し: 円形 12">
              <a:extLst>
                <a:ext uri="{FF2B5EF4-FFF2-40B4-BE49-F238E27FC236}">
                  <a16:creationId xmlns:a16="http://schemas.microsoft.com/office/drawing/2014/main" xmlns="" id="{A46CAE1E-1371-E22B-43EF-3EFFDA1AB37C}"/>
                </a:ext>
              </a:extLst>
            </p:cNvPr>
            <p:cNvSpPr/>
            <p:nvPr/>
          </p:nvSpPr>
          <p:spPr>
            <a:xfrm>
              <a:off x="965200" y="2714030"/>
              <a:ext cx="1587500" cy="867370"/>
            </a:xfrm>
            <a:prstGeom prst="wedgeEllipseCallout">
              <a:avLst>
                <a:gd name="adj1" fmla="val -67867"/>
                <a:gd name="adj2" fmla="val 26307"/>
              </a:avLst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xmlns="" id="{489116CF-DA98-7D37-CDDC-7B739D3E02D1}"/>
                </a:ext>
              </a:extLst>
            </p:cNvPr>
            <p:cNvSpPr txBox="1"/>
            <p:nvPr/>
          </p:nvSpPr>
          <p:spPr>
            <a:xfrm>
              <a:off x="1088424" y="2869920"/>
              <a:ext cx="1464276" cy="59990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/>
                <a:t>参加可能日に</a:t>
              </a:r>
              <a:endParaRPr kumimoji="1" lang="en-US" altLang="ja-JP" sz="900" dirty="0"/>
            </a:p>
            <a:p>
              <a:r>
                <a:rPr kumimoji="1" lang="en-US" altLang="ja-JP" sz="900" dirty="0"/>
                <a:t>【</a:t>
              </a:r>
              <a:r>
                <a:rPr kumimoji="1" lang="ja-JP" altLang="en-US" sz="900" dirty="0"/>
                <a:t>○</a:t>
              </a:r>
              <a:r>
                <a:rPr kumimoji="1" lang="en-US" altLang="ja-JP" sz="900" dirty="0"/>
                <a:t>】</a:t>
              </a:r>
              <a:r>
                <a:rPr kumimoji="1" lang="ja-JP" altLang="en-US" sz="900" dirty="0"/>
                <a:t>印をご記入</a:t>
              </a:r>
              <a:endParaRPr kumimoji="1" lang="en-US" altLang="ja-JP" sz="900" dirty="0"/>
            </a:p>
            <a:p>
              <a:r>
                <a:rPr kumimoji="1" lang="ja-JP" altLang="en-US" sz="900" dirty="0"/>
                <a:t>ください。</a:t>
              </a:r>
            </a:p>
          </p:txBody>
        </p:sp>
      </p:grp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xmlns="" id="{35A223BC-D544-628D-7762-F20C5D41F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906477"/>
              </p:ext>
            </p:extLst>
          </p:nvPr>
        </p:nvGraphicFramePr>
        <p:xfrm>
          <a:off x="684269" y="5511811"/>
          <a:ext cx="5631180" cy="18005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619">
                  <a:extLst>
                    <a:ext uri="{9D8B030D-6E8A-4147-A177-3AD203B41FA5}">
                      <a16:colId xmlns:a16="http://schemas.microsoft.com/office/drawing/2014/main" xmlns="" val="324930326"/>
                    </a:ext>
                  </a:extLst>
                </a:gridCol>
                <a:gridCol w="4167561">
                  <a:extLst>
                    <a:ext uri="{9D8B030D-6E8A-4147-A177-3AD203B41FA5}">
                      <a16:colId xmlns:a16="http://schemas.microsoft.com/office/drawing/2014/main" xmlns="" val="1203804062"/>
                    </a:ext>
                  </a:extLst>
                </a:gridCol>
              </a:tblGrid>
              <a:tr h="5767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ご利用者様　氏名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8569591"/>
                  </a:ext>
                </a:extLst>
              </a:tr>
              <a:tr h="3820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サービス種別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入所　・　短期入所　・　通所リハビリ　</a:t>
                      </a:r>
                      <a:r>
                        <a:rPr kumimoji="1" lang="ja-JP" altLang="en-US" sz="700" dirty="0" smtClean="0"/>
                        <a:t>　　　　　　　　　　　　　　　　　　　　　　　　　　　　</a:t>
                      </a:r>
                      <a:r>
                        <a:rPr kumimoji="1" lang="ja-JP" altLang="en-US" sz="700" dirty="0"/>
                        <a:t>　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56615011"/>
                  </a:ext>
                </a:extLst>
              </a:tr>
              <a:tr h="5589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ご家族様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代表者</a:t>
                      </a:r>
                      <a:r>
                        <a:rPr kumimoji="1" lang="ja-JP" altLang="en-US" dirty="0"/>
                        <a:t>ご氏名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dirty="0"/>
                    </a:p>
                    <a:p>
                      <a:r>
                        <a:rPr kumimoji="1" lang="ja-JP" altLang="en-US" dirty="0" smtClean="0"/>
                        <a:t>　　　　　　　　　　　　　　　　　　</a:t>
                      </a:r>
                      <a:r>
                        <a:rPr kumimoji="1" lang="ja-JP" altLang="en-US" sz="1600" dirty="0" smtClean="0"/>
                        <a:t>　合計　　　人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6493500"/>
                  </a:ext>
                </a:extLst>
              </a:tr>
              <a:tr h="282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電話番号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6178283"/>
                  </a:ext>
                </a:extLst>
              </a:tr>
            </a:tbl>
          </a:graphicData>
        </a:graphic>
      </p:graphicFrame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27B82627-F468-A873-642B-AB6DDCD12AC5}"/>
              </a:ext>
            </a:extLst>
          </p:cNvPr>
          <p:cNvSpPr txBox="1"/>
          <p:nvPr/>
        </p:nvSpPr>
        <p:spPr>
          <a:xfrm>
            <a:off x="5030609" y="4274666"/>
            <a:ext cx="153844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5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ご参加いただいた方に粗品をプレゼント！</a:t>
            </a:r>
            <a:endParaRPr kumimoji="1" lang="en-US" altLang="ja-JP" sz="1050" b="1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なくなり次第終了となります。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xmlns="" id="{9FBC88C4-286C-08A8-89CA-12465D0AB9B1}"/>
              </a:ext>
            </a:extLst>
          </p:cNvPr>
          <p:cNvSpPr txBox="1"/>
          <p:nvPr/>
        </p:nvSpPr>
        <p:spPr>
          <a:xfrm>
            <a:off x="650399" y="2928018"/>
            <a:ext cx="2190907" cy="342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</a:t>
            </a:r>
            <a:r>
              <a:rPr lang="ja-JP" altLang="en-US" sz="1200" b="1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期限：４月４日</a:t>
            </a:r>
            <a:r>
              <a:rPr lang="ja-JP" altLang="en-US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（金）</a:t>
            </a:r>
            <a:endParaRPr lang="en-US" altLang="ja-JP" sz="12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xmlns="" id="{4A6CC089-E9DF-C902-C9BE-003560253439}"/>
              </a:ext>
            </a:extLst>
          </p:cNvPr>
          <p:cNvSpPr txBox="1"/>
          <p:nvPr/>
        </p:nvSpPr>
        <p:spPr>
          <a:xfrm>
            <a:off x="701039" y="2204885"/>
            <a:ext cx="5614410" cy="57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下記日程の午前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午後の時間内で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あれば、ご都合の良い</a:t>
            </a: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時間にご来場いただけます。ご質問やご不明な点などがございましたら、お気軽にお問い合わせ願います。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xmlns="" id="{20383182-DD3C-E510-1100-5C201DFA3B7B}"/>
              </a:ext>
            </a:extLst>
          </p:cNvPr>
          <p:cNvSpPr txBox="1"/>
          <p:nvPr/>
        </p:nvSpPr>
        <p:spPr>
          <a:xfrm>
            <a:off x="650399" y="7779128"/>
            <a:ext cx="2485206" cy="19173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お問合せ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311-1311</a:t>
            </a: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茨城県東茨城郡大洗町大貫町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1212-11</a:t>
            </a: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介護老人保健施設おおあらい　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担当：冨田　朝子　・　藤咲　洋子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029-267-1331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029-267-1332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Mail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roken@watanabekai.net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ED1B1B77-CBF7-431D-C2A2-5A63D3FAF2FB}"/>
              </a:ext>
            </a:extLst>
          </p:cNvPr>
          <p:cNvSpPr txBox="1"/>
          <p:nvPr/>
        </p:nvSpPr>
        <p:spPr>
          <a:xfrm>
            <a:off x="3135605" y="7731031"/>
            <a:ext cx="3241382" cy="10838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申込方法</a:t>
            </a: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この用紙をご記入後、</a:t>
            </a: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又はメールにて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ご返信願います。また</a:t>
            </a: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QR</a:t>
            </a: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コードからも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お申し込みいただけます。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A44E902D-F3FD-4963-0AF4-1D7C08AF3D96}"/>
              </a:ext>
            </a:extLst>
          </p:cNvPr>
          <p:cNvSpPr txBox="1"/>
          <p:nvPr/>
        </p:nvSpPr>
        <p:spPr>
          <a:xfrm>
            <a:off x="2106128" y="1085800"/>
            <a:ext cx="3277354" cy="593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4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見学会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24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参加申込書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7" name="図 16" descr="アイコン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xmlns="" id="{E89FA6D7-8465-4FC0-BCF9-E638181865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28" y="299841"/>
            <a:ext cx="1377979" cy="1571917"/>
          </a:xfrm>
          <a:prstGeom prst="rect">
            <a:avLst/>
          </a:prstGeom>
        </p:spPr>
      </p:pic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xmlns="" id="{4F65E7A1-D851-BC2F-1561-0ABA3CA9F89A}"/>
              </a:ext>
            </a:extLst>
          </p:cNvPr>
          <p:cNvGrpSpPr/>
          <p:nvPr/>
        </p:nvGrpSpPr>
        <p:grpSpPr>
          <a:xfrm>
            <a:off x="153988" y="727047"/>
            <a:ext cx="3095771" cy="437171"/>
            <a:chOff x="-123554" y="588474"/>
            <a:chExt cx="3095771" cy="437171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xmlns="" id="{D89F94E7-8D29-6F68-D1CC-77BD9CCF45E4}"/>
                </a:ext>
              </a:extLst>
            </p:cNvPr>
            <p:cNvSpPr txBox="1"/>
            <p:nvPr/>
          </p:nvSpPr>
          <p:spPr>
            <a:xfrm rot="20614429">
              <a:off x="-123554" y="588474"/>
              <a:ext cx="3095771" cy="43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b="1" dirty="0">
                  <a:ln w="952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リニューアル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xmlns="" id="{339451DE-B23A-C36A-E320-A3F55182C395}"/>
                </a:ext>
              </a:extLst>
            </p:cNvPr>
            <p:cNvSpPr txBox="1"/>
            <p:nvPr/>
          </p:nvSpPr>
          <p:spPr>
            <a:xfrm rot="20614429">
              <a:off x="-123554" y="588474"/>
              <a:ext cx="3095771" cy="43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リニューアル</a:t>
              </a:r>
            </a:p>
          </p:txBody>
        </p:sp>
      </p:grpSp>
      <p:pic>
        <p:nvPicPr>
          <p:cNvPr id="30" name="図 29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xmlns="" id="{01A821E9-37FF-A64D-878B-7EF69E4578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750" y="7896553"/>
            <a:ext cx="1115837" cy="1115837"/>
          </a:xfrm>
          <a:prstGeom prst="rect">
            <a:avLst/>
          </a:prstGeom>
        </p:spPr>
      </p:pic>
      <p:pic>
        <p:nvPicPr>
          <p:cNvPr id="1026" name="Picture 2" descr="G:\202404デイリニューアル関係\QR_45269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471" y="8700774"/>
            <a:ext cx="1116000" cy="11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445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162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Wataru Osakabe</dc:creator>
  <cp:lastModifiedBy>介護老人保健施設おおあらい</cp:lastModifiedBy>
  <cp:revision>8</cp:revision>
  <cp:lastPrinted>2025-02-25T03:34:13Z</cp:lastPrinted>
  <dcterms:created xsi:type="dcterms:W3CDTF">2025-02-07T11:59:28Z</dcterms:created>
  <dcterms:modified xsi:type="dcterms:W3CDTF">2025-02-25T03:34:44Z</dcterms:modified>
</cp:coreProperties>
</file>